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612B57-2BC3-0C46-B9D2-EE6A9B6AACE1}" v="1" dt="2021-03-06T03:15:34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768"/>
  </p:normalViewPr>
  <p:slideViewPr>
    <p:cSldViewPr snapToGrid="0" snapToObjects="1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6A98-FC96-DB4F-B9D9-908FB7C4BE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>
            <a:normAutofit/>
          </a:bodyPr>
          <a:lstStyle/>
          <a:p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Massachusetts Department of Higher Education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Course Marking Implementation Guide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41D14-27FA-584A-9F53-FC75F865BD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March 8, 2021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19775D7-787B-464D-A3BF-105E2DD2D7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068" y="283820"/>
            <a:ext cx="3925570" cy="103695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D5D7083-A721-8343-83BD-49E70275D13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508825"/>
            <a:ext cx="1371600" cy="10287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22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1E92AC-DB0F-5F45-A986-D8DFDE5E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Implementation guide modifications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FC1CE7-44C0-4C4D-8354-40CF9BBFD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Low-cost threshold changed from $50 to $50 or less throughout</a:t>
            </a:r>
          </a:p>
          <a:p>
            <a:r>
              <a:rPr lang="en-US" dirty="0"/>
              <a:t>*If Library resources are used as part of the solution, those resources may not be available after graduation.</a:t>
            </a:r>
          </a:p>
          <a:p>
            <a:r>
              <a:rPr lang="en-US" dirty="0"/>
              <a:t>OER/No Cost: Type Description</a:t>
            </a:r>
          </a:p>
          <a:p>
            <a:pPr lvl="1"/>
            <a:r>
              <a:rPr lang="en-US" dirty="0"/>
              <a:t>The required instructional materials are provided online at no cost (i.e., free). </a:t>
            </a:r>
            <a:r>
              <a:rPr lang="en-US" dirty="0">
                <a:solidFill>
                  <a:srgbClr val="FF0000"/>
                </a:solidFill>
              </a:rPr>
              <a:t>An optional </a:t>
            </a:r>
            <a:r>
              <a:rPr lang="en-US" dirty="0"/>
              <a:t>printed version and some supplementary course materials may be available for purchase. </a:t>
            </a:r>
            <a:r>
              <a:rPr lang="en-US" strike="sngStrike" dirty="0"/>
              <a:t>in the bookstore</a:t>
            </a:r>
            <a:r>
              <a:rPr lang="en-US" dirty="0"/>
              <a:t>.</a:t>
            </a:r>
          </a:p>
          <a:p>
            <a:r>
              <a:rPr lang="en-US" dirty="0"/>
              <a:t>OER/No Cost: Qualified cases labeled as OER (revised):</a:t>
            </a:r>
          </a:p>
          <a:p>
            <a:pPr lvl="1"/>
            <a:r>
              <a:rPr lang="en-US" dirty="0"/>
              <a:t>Use of adopted open textbooks or materials regardless of the format, e.g., course/sections that use </a:t>
            </a:r>
            <a:r>
              <a:rPr lang="en-US" dirty="0">
                <a:solidFill>
                  <a:srgbClr val="FF0000"/>
                </a:solidFill>
              </a:rPr>
              <a:t>an optional </a:t>
            </a:r>
            <a:r>
              <a:rPr lang="en-US" dirty="0"/>
              <a:t>printed version of open textbooks or materials with a small printing and handling cost.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Use of open textbooks or materials as required course materials. </a:t>
            </a:r>
            <a:r>
              <a:rPr lang="en-US" dirty="0">
                <a:solidFill>
                  <a:srgbClr val="FF0000"/>
                </a:solidFill>
              </a:rPr>
              <a:t>Before supplemental copyrighted materials with all rights reserved are used, faculty should consult with OER experts on their campus. Faculty members are encouraged to locate or create an OER replacement. </a:t>
            </a:r>
            <a:r>
              <a:rPr lang="en-US" strike="sngStrike" dirty="0"/>
              <a:t>within two years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resources from the campus library are available to the students </a:t>
            </a:r>
            <a:r>
              <a:rPr lang="en-US" strike="sngStrike" dirty="0"/>
              <a:t>and do not incur an additional fee.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9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Implementation guide modifications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Low-Cost (i.e., &lt; $50 or less) Type Description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required instructional materials cost $50 or less. </a:t>
            </a:r>
            <a:r>
              <a:rPr lang="en-US" strike="sngStrike" dirty="0"/>
              <a:t>There may be additional mandatory equipment or supplies to purchase</a:t>
            </a:r>
            <a:r>
              <a:rPr lang="en-US" dirty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Auxiliary fees such as lab fee, technology fee, testing fee, or e-learning fee, </a:t>
            </a:r>
            <a:r>
              <a:rPr lang="en-US" strike="sngStrike" dirty="0"/>
              <a:t>or other inclusive access fees</a:t>
            </a:r>
            <a:r>
              <a:rPr lang="en-US" dirty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FF0000"/>
                </a:solidFill>
              </a:rPr>
              <a:t>Optional </a:t>
            </a:r>
            <a:r>
              <a:rPr lang="en-US" dirty="0"/>
              <a:t>copying/printing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123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291</TotalTime>
  <Words>264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Gill Sans MT</vt:lpstr>
      <vt:lpstr>Gallery</vt:lpstr>
      <vt:lpstr>Massachusetts Department of Higher Education  Course Marking Implementation Guide</vt:lpstr>
      <vt:lpstr> Implementation guide modifications</vt:lpstr>
      <vt:lpstr>Implementation guide modifications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Mellen, Donna</dc:creator>
  <cp:lastModifiedBy>Awkward, Robert (DHE)</cp:lastModifiedBy>
  <cp:revision>11</cp:revision>
  <dcterms:created xsi:type="dcterms:W3CDTF">2021-03-05T22:22:14Z</dcterms:created>
  <dcterms:modified xsi:type="dcterms:W3CDTF">2021-03-10T16:56:49Z</dcterms:modified>
</cp:coreProperties>
</file>